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3ECF1"/>
    <a:srgbClr val="14A969"/>
    <a:srgbClr val="3CAF74"/>
    <a:srgbClr val="0B3946"/>
    <a:srgbClr val="48314A"/>
    <a:srgbClr val="AD9A7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4991" autoAdjust="0"/>
    <p:restoredTop sz="94660"/>
  </p:normalViewPr>
  <p:slideViewPr>
    <p:cSldViewPr snapToGrid="0">
      <p:cViewPr varScale="1">
        <p:scale>
          <a:sx n="109" d="100"/>
          <a:sy n="109" d="100"/>
        </p:scale>
        <p:origin x="63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6900C3EA-FDC1-9593-CE4C-CF98DF691DD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821767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F8AEA84D-1EA2-91C8-64EB-333EEF923F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18E39-F317-4B58-8025-2391BFF400C4}" type="datetimeFigureOut">
              <a:rPr lang="ar-SA" smtClean="0"/>
              <a:t>23/08/45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A5D7E49E-6862-9BC7-ABA1-BD3FC7D40C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73330DDF-1737-D69A-B1F2-035DE757E0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33A8DE-1DCA-4B06-83CF-BB6D941BC033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6373105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8E834B5B-A1BE-96FF-5465-AF95BA3321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90A42760-966C-7A42-6C34-B394EA1E610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AEBCDB52-0B69-FBA6-C9EB-9C28D5AC8A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18E39-F317-4B58-8025-2391BFF400C4}" type="datetimeFigureOut">
              <a:rPr lang="ar-SA" smtClean="0"/>
              <a:t>23/08/45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094705A7-9DF1-CEDE-27C6-F39E63B7BC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978AD22B-F7B3-A6CB-884D-E085A6D46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33A8DE-1DCA-4B06-83CF-BB6D941BC033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2742509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>
            <a:extLst>
              <a:ext uri="{FF2B5EF4-FFF2-40B4-BE49-F238E27FC236}">
                <a16:creationId xmlns:a16="http://schemas.microsoft.com/office/drawing/2014/main" id="{CD3E3617-2109-8B26-C14D-CB240E654B4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26D85991-3E34-C304-8E4B-E65D38C2162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AF5FB67F-40A2-FBC0-9794-AEB26DD4F2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18E39-F317-4B58-8025-2391BFF400C4}" type="datetimeFigureOut">
              <a:rPr lang="ar-SA" smtClean="0"/>
              <a:t>23/08/45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43690EDC-93ED-C94C-AD42-93839963C6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7D867AE9-42F1-5383-B081-1640D3A09C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33A8DE-1DCA-4B06-83CF-BB6D941BC033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7248953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23FC16DC-D4C7-8AF8-3FFF-E659C3609F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7772400" cy="955675"/>
          </a:xfrm>
          <a:noFill/>
        </p:spPr>
        <p:txBody>
          <a:bodyPr/>
          <a:lstStyle>
            <a:lvl1pPr>
              <a:defRPr>
                <a:solidFill>
                  <a:srgbClr val="E3ECF1"/>
                </a:solidFill>
              </a:defRPr>
            </a:lvl1pPr>
          </a:lstStyle>
          <a:p>
            <a:r>
              <a:rPr lang="ar-SA" dirty="0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67D7A635-8679-C4BE-7A2B-A38DC9C30C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dirty="0"/>
              <a:t>انقر لتحرير أنماط نص الشكل الرئيسي</a:t>
            </a:r>
          </a:p>
          <a:p>
            <a:pPr lvl="1"/>
            <a:r>
              <a:rPr lang="ar-SA" dirty="0"/>
              <a:t>المستوى الثاني</a:t>
            </a:r>
          </a:p>
          <a:p>
            <a:pPr lvl="2"/>
            <a:r>
              <a:rPr lang="ar-SA" dirty="0"/>
              <a:t>المستوى الثالث</a:t>
            </a:r>
          </a:p>
          <a:p>
            <a:pPr lvl="3"/>
            <a:r>
              <a:rPr lang="ar-SA" dirty="0"/>
              <a:t>المستوى الرابع</a:t>
            </a:r>
          </a:p>
          <a:p>
            <a:pPr lvl="4"/>
            <a:r>
              <a:rPr lang="ar-SA" dirty="0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8FDE759E-1112-93DF-AAB6-ECA951E609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18E39-F317-4B58-8025-2391BFF400C4}" type="datetimeFigureOut">
              <a:rPr lang="ar-SA" smtClean="0"/>
              <a:t>23/08/45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05FCC390-6BD7-4C7E-5263-5C5E3B9278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CFD05030-4E17-77D6-1D5E-04F05B8D2C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33A8DE-1DCA-4B06-83CF-BB6D941BC033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5945436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B80840C4-40D8-A257-83CB-18C4E38C49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2133600"/>
            <a:ext cx="10515600" cy="2428875"/>
          </a:xfrm>
          <a:solidFill>
            <a:srgbClr val="14A969"/>
          </a:solidFill>
        </p:spPr>
        <p:txBody>
          <a:bodyPr anchor="b"/>
          <a:lstStyle>
            <a:lvl1pPr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A577A10E-F50B-0983-17BB-6DCFE93399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534524E1-13CA-62B3-84D7-ECBB4C1687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18E39-F317-4B58-8025-2391BFF400C4}" type="datetimeFigureOut">
              <a:rPr lang="ar-SA" smtClean="0"/>
              <a:t>23/08/45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03BFFB9F-85C5-9D77-2CF7-AF6CA15479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E9C1BE00-FE74-9C4A-CE9E-FC83AB29A3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33A8DE-1DCA-4B06-83CF-BB6D941BC033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5490320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55BDB426-9FDA-9082-97DB-4B1709A71A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7874000" cy="917575"/>
          </a:xfrm>
        </p:spPr>
        <p:txBody>
          <a:bodyPr/>
          <a:lstStyle/>
          <a:p>
            <a:r>
              <a:rPr lang="ar-SA" dirty="0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EAC7519C-B3B8-8B50-9A76-DED28B8401C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133599"/>
            <a:ext cx="5181600" cy="4043363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D2CAA09B-87E2-17A8-BEE8-B500B06DEE0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2133599"/>
            <a:ext cx="5181600" cy="4043363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F8DD2D69-560F-BADD-74F9-C76583F1CE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18E39-F317-4B58-8025-2391BFF400C4}" type="datetimeFigureOut">
              <a:rPr lang="ar-SA" smtClean="0"/>
              <a:t>23/08/45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F395E71B-F5EC-7242-25EC-B89075BF6D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FB29A7F6-5F06-CD8D-6F0F-2BC09CB11D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33A8DE-1DCA-4B06-83CF-BB6D941BC033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7085246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44CD5204-DCEA-4613-C59F-DA7AC4FD88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7770812" cy="1019175"/>
          </a:xfrm>
        </p:spPr>
        <p:txBody>
          <a:bodyPr/>
          <a:lstStyle>
            <a:lvl1pPr>
              <a:defRPr>
                <a:solidFill>
                  <a:srgbClr val="E3ECF1"/>
                </a:solidFill>
              </a:defRPr>
            </a:lvl1pPr>
          </a:lstStyle>
          <a:p>
            <a:r>
              <a:rPr lang="ar-SA" dirty="0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F9C7F32F-EF99-4234-20CD-F4676A1322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08DAE4CE-0F7A-28E3-5243-81FDB7E4B71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نص 4">
            <a:extLst>
              <a:ext uri="{FF2B5EF4-FFF2-40B4-BE49-F238E27FC236}">
                <a16:creationId xmlns:a16="http://schemas.microsoft.com/office/drawing/2014/main" id="{446E0A37-CF6C-196A-60BF-A54C4409015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6" name="عنصر نائب للمحتوى 5">
            <a:extLst>
              <a:ext uri="{FF2B5EF4-FFF2-40B4-BE49-F238E27FC236}">
                <a16:creationId xmlns:a16="http://schemas.microsoft.com/office/drawing/2014/main" id="{1A4DF276-A1B3-5F8E-0DA6-3510E03E12C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7" name="عنصر نائب للتاريخ 6">
            <a:extLst>
              <a:ext uri="{FF2B5EF4-FFF2-40B4-BE49-F238E27FC236}">
                <a16:creationId xmlns:a16="http://schemas.microsoft.com/office/drawing/2014/main" id="{DC9B647D-097B-185A-EBD5-91F94C63A9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18E39-F317-4B58-8025-2391BFF400C4}" type="datetimeFigureOut">
              <a:rPr lang="ar-SA" smtClean="0"/>
              <a:t>23/08/45</a:t>
            </a:fld>
            <a:endParaRPr lang="ar-SA"/>
          </a:p>
        </p:txBody>
      </p:sp>
      <p:sp>
        <p:nvSpPr>
          <p:cNvPr id="8" name="عنصر نائب للتذييل 7">
            <a:extLst>
              <a:ext uri="{FF2B5EF4-FFF2-40B4-BE49-F238E27FC236}">
                <a16:creationId xmlns:a16="http://schemas.microsoft.com/office/drawing/2014/main" id="{B1048F49-F899-9F28-321F-8AA2033D05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>
            <a:extLst>
              <a:ext uri="{FF2B5EF4-FFF2-40B4-BE49-F238E27FC236}">
                <a16:creationId xmlns:a16="http://schemas.microsoft.com/office/drawing/2014/main" id="{715E2C0A-D481-4609-2996-FCC38BC541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33A8DE-1DCA-4B06-83CF-BB6D941BC033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9633213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6180F66D-305F-78C6-85C6-C8A39F27D1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7772400" cy="930275"/>
          </a:xfrm>
        </p:spPr>
        <p:txBody>
          <a:bodyPr/>
          <a:lstStyle/>
          <a:p>
            <a:r>
              <a:rPr lang="ar-SA" dirty="0"/>
              <a:t>انقر لتحرير نمط عنوان الشكل الرئيسي</a:t>
            </a:r>
          </a:p>
        </p:txBody>
      </p:sp>
      <p:sp>
        <p:nvSpPr>
          <p:cNvPr id="3" name="عنصر نائب للتاريخ 2">
            <a:extLst>
              <a:ext uri="{FF2B5EF4-FFF2-40B4-BE49-F238E27FC236}">
                <a16:creationId xmlns:a16="http://schemas.microsoft.com/office/drawing/2014/main" id="{97FD9545-F810-2E87-FA4F-10567606C5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18E39-F317-4B58-8025-2391BFF400C4}" type="datetimeFigureOut">
              <a:rPr lang="ar-SA" smtClean="0"/>
              <a:t>23/08/45</a:t>
            </a:fld>
            <a:endParaRPr lang="ar-SA"/>
          </a:p>
        </p:txBody>
      </p:sp>
      <p:sp>
        <p:nvSpPr>
          <p:cNvPr id="4" name="عنصر نائب للتذييل 3">
            <a:extLst>
              <a:ext uri="{FF2B5EF4-FFF2-40B4-BE49-F238E27FC236}">
                <a16:creationId xmlns:a16="http://schemas.microsoft.com/office/drawing/2014/main" id="{A84E49DF-248C-26D0-8B1F-B65918BA1F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>
            <a:extLst>
              <a:ext uri="{FF2B5EF4-FFF2-40B4-BE49-F238E27FC236}">
                <a16:creationId xmlns:a16="http://schemas.microsoft.com/office/drawing/2014/main" id="{78131D54-89C9-05C4-2AF7-6A78B51D3D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33A8DE-1DCA-4B06-83CF-BB6D941BC033}" type="slidenum">
              <a:rPr lang="ar-SA" smtClean="0"/>
              <a:t>‹#›</a:t>
            </a:fld>
            <a:endParaRPr lang="ar-SA"/>
          </a:p>
        </p:txBody>
      </p:sp>
      <p:pic>
        <p:nvPicPr>
          <p:cNvPr id="6" name="صورة 5">
            <a:extLst>
              <a:ext uri="{FF2B5EF4-FFF2-40B4-BE49-F238E27FC236}">
                <a16:creationId xmlns:a16="http://schemas.microsoft.com/office/drawing/2014/main" id="{BD632D42-40D2-595C-A669-78E554BE97F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30072" y="5465088"/>
            <a:ext cx="2372056" cy="8192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7894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>
            <a:extLst>
              <a:ext uri="{FF2B5EF4-FFF2-40B4-BE49-F238E27FC236}">
                <a16:creationId xmlns:a16="http://schemas.microsoft.com/office/drawing/2014/main" id="{B16F0B03-9EF9-7359-DD2E-F54242A766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18E39-F317-4B58-8025-2391BFF400C4}" type="datetimeFigureOut">
              <a:rPr lang="ar-SA" smtClean="0"/>
              <a:t>23/08/45</a:t>
            </a:fld>
            <a:endParaRPr lang="ar-SA"/>
          </a:p>
        </p:txBody>
      </p:sp>
      <p:sp>
        <p:nvSpPr>
          <p:cNvPr id="3" name="عنصر نائب للتذييل 2">
            <a:extLst>
              <a:ext uri="{FF2B5EF4-FFF2-40B4-BE49-F238E27FC236}">
                <a16:creationId xmlns:a16="http://schemas.microsoft.com/office/drawing/2014/main" id="{A91DE557-7BE3-EB20-F2AA-8500F89A5A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>
            <a:extLst>
              <a:ext uri="{FF2B5EF4-FFF2-40B4-BE49-F238E27FC236}">
                <a16:creationId xmlns:a16="http://schemas.microsoft.com/office/drawing/2014/main" id="{B1E122DC-93B4-FE7F-A0CE-37E9C951E5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33A8DE-1DCA-4B06-83CF-BB6D941BC033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6814011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F4B92AB5-9915-984B-6F87-ED89C1017F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362151CF-EDB8-5531-E5E8-F4BBC5CEA3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342E7370-16B5-972A-AEDC-BC9C63319BB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1D7DEB4F-A987-F6B9-B453-8C0F611D27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18E39-F317-4B58-8025-2391BFF400C4}" type="datetimeFigureOut">
              <a:rPr lang="ar-SA" smtClean="0"/>
              <a:t>23/08/45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8458126A-49DB-95BC-7234-9E55C3DEF6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42C0F46C-A1A2-F19C-67B6-A4823C9A39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33A8DE-1DCA-4B06-83CF-BB6D941BC033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3495491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585B9DED-32E4-8635-48F4-55441BD990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صورة 2">
            <a:extLst>
              <a:ext uri="{FF2B5EF4-FFF2-40B4-BE49-F238E27FC236}">
                <a16:creationId xmlns:a16="http://schemas.microsoft.com/office/drawing/2014/main" id="{86E7496B-ECEA-C6BD-A069-D34AC42C2A6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8C86747A-7668-64A5-9624-1A000D23ED4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75F06B5A-3C60-4846-0BB9-E65D935071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18E39-F317-4B58-8025-2391BFF400C4}" type="datetimeFigureOut">
              <a:rPr lang="ar-SA" smtClean="0"/>
              <a:t>23/08/45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74D4B4FD-107E-F1F6-EBF5-1C2121885F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CCB2C618-C3EB-1DB5-6080-AC1DB74A63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33A8DE-1DCA-4B06-83CF-BB6D941BC033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7588526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>
            <a:extLst>
              <a:ext uri="{FF2B5EF4-FFF2-40B4-BE49-F238E27FC236}">
                <a16:creationId xmlns:a16="http://schemas.microsoft.com/office/drawing/2014/main" id="{B89509D6-E838-2998-6190-6AFD868B49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7772400" cy="942975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dirty="0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893FCC6C-927E-9C17-8158-84C6A8B9CF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10D2A9A4-0978-DD6A-95BA-D748A67310F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818E39-F317-4B58-8025-2391BFF400C4}" type="datetimeFigureOut">
              <a:rPr lang="ar-SA" smtClean="0"/>
              <a:t>23/08/45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21A71940-76A7-9075-5205-4C5C324E477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FFDD4838-B3BB-F347-2DA0-0923C9EF032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33A8DE-1DCA-4B06-83CF-BB6D941BC033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6685304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rgbClr val="E3ECF1"/>
          </a:solidFill>
          <a:latin typeface="Helvetica Neue W23 for SKY Reg" panose="020B0604020202020204" pitchFamily="34" charset="-78"/>
          <a:ea typeface="+mj-ea"/>
          <a:cs typeface="Helvetica Neue W23 for SKY Reg" panose="020B0604020202020204" pitchFamily="34" charset="-78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8004AB9B-E2B6-FBC5-E118-3D6D71F15E7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SA" dirty="0">
                <a:solidFill>
                  <a:srgbClr val="0B3946"/>
                </a:solidFill>
                <a:latin typeface="GE SS Two Bold" panose="020A0503020102020204" pitchFamily="18" charset="-78"/>
                <a:ea typeface="GE SS Two Bold" panose="020A0503020102020204" pitchFamily="18" charset="-78"/>
                <a:cs typeface="GE SS Two Bold" panose="020A0503020102020204" pitchFamily="18" charset="-78"/>
              </a:rPr>
              <a:t>عنوان العرض التقديمي</a:t>
            </a:r>
            <a:br>
              <a:rPr lang="ar-SA" dirty="0">
                <a:solidFill>
                  <a:srgbClr val="0B3946"/>
                </a:solidFill>
                <a:latin typeface="GE SS Two Bold" panose="020A0503020102020204" pitchFamily="18" charset="-78"/>
                <a:ea typeface="GE SS Two Bold" panose="020A0503020102020204" pitchFamily="18" charset="-78"/>
                <a:cs typeface="GE SS Two Bold" panose="020A0503020102020204" pitchFamily="18" charset="-78"/>
              </a:rPr>
            </a:br>
            <a:endParaRPr lang="ar-SA" dirty="0">
              <a:solidFill>
                <a:srgbClr val="0B3946"/>
              </a:solidFill>
              <a:latin typeface="GE SS Two Bold" panose="020A0503020102020204" pitchFamily="18" charset="-78"/>
              <a:ea typeface="GE SS Two Bold" panose="020A0503020102020204" pitchFamily="18" charset="-78"/>
              <a:cs typeface="GE SS Two Bold" panose="020A0503020102020204" pitchFamily="18" charset="-78"/>
            </a:endParaRPr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5A40FD85-3284-5BF7-4AE6-AF8FAA07DD25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1524000" y="4637207"/>
            <a:ext cx="9144000" cy="1655762"/>
          </a:xfrm>
        </p:spPr>
        <p:txBody>
          <a:bodyPr/>
          <a:lstStyle/>
          <a:p>
            <a:pPr marL="0" indent="0">
              <a:buNone/>
            </a:pPr>
            <a:r>
              <a:rPr lang="ar-SA" dirty="0">
                <a:solidFill>
                  <a:srgbClr val="14A969"/>
                </a:solidFill>
                <a:latin typeface="GE SS Two Light" panose="020A0503020102020204" pitchFamily="18" charset="-78"/>
                <a:ea typeface="GE SS Two Light" panose="020A0503020102020204" pitchFamily="18" charset="-78"/>
                <a:cs typeface="GE SS Two Light" panose="020A0503020102020204" pitchFamily="18" charset="-78"/>
              </a:rPr>
              <a:t>عنوان فرعي</a:t>
            </a:r>
          </a:p>
        </p:txBody>
      </p:sp>
      <p:pic>
        <p:nvPicPr>
          <p:cNvPr id="5" name="صورة 4">
            <a:extLst>
              <a:ext uri="{FF2B5EF4-FFF2-40B4-BE49-F238E27FC236}">
                <a16:creationId xmlns:a16="http://schemas.microsoft.com/office/drawing/2014/main" id="{C05EDF22-6449-CEFF-A347-C82A8C01644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0072" y="5465088"/>
            <a:ext cx="2372056" cy="8192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32300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90CAC8CC-979C-0226-94BF-DA14D3135B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A45D9BDA-7859-BED2-BCDF-D623463FD2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36313785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عنوان 3">
            <a:extLst>
              <a:ext uri="{FF2B5EF4-FFF2-40B4-BE49-F238E27FC236}">
                <a16:creationId xmlns:a16="http://schemas.microsoft.com/office/drawing/2014/main" id="{9F1113B4-9AC5-E21B-8154-5B8A1DDB92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لنص 4">
            <a:extLst>
              <a:ext uri="{FF2B5EF4-FFF2-40B4-BE49-F238E27FC236}">
                <a16:creationId xmlns:a16="http://schemas.microsoft.com/office/drawing/2014/main" id="{E5F7DAF2-6416-865B-CF85-DA85EE910C5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2210655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صورة 4">
            <a:extLst>
              <a:ext uri="{FF2B5EF4-FFF2-40B4-BE49-F238E27FC236}">
                <a16:creationId xmlns:a16="http://schemas.microsoft.com/office/drawing/2014/main" id="{26CCBBE1-A56A-BAD2-8485-9516955C5E1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97250" y="2464776"/>
            <a:ext cx="3662973" cy="36629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1499383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مخصص 5">
      <a:dk1>
        <a:sysClr val="windowText" lastClr="000000"/>
      </a:dk1>
      <a:lt1>
        <a:sysClr val="window" lastClr="FFFFFF"/>
      </a:lt1>
      <a:dk2>
        <a:srgbClr val="008376"/>
      </a:dk2>
      <a:lt2>
        <a:srgbClr val="A6DBD4"/>
      </a:lt2>
      <a:accent1>
        <a:srgbClr val="AD9A76"/>
      </a:accent1>
      <a:accent2>
        <a:srgbClr val="EA6312"/>
      </a:accent2>
      <a:accent3>
        <a:srgbClr val="E6B729"/>
      </a:accent3>
      <a:accent4>
        <a:srgbClr val="A6DBD4"/>
      </a:accent4>
      <a:accent5>
        <a:srgbClr val="5F9C9D"/>
      </a:accent5>
      <a:accent6>
        <a:srgbClr val="48314A"/>
      </a:accent6>
      <a:hlink>
        <a:srgbClr val="58C1BA"/>
      </a:hlink>
      <a:folHlink>
        <a:srgbClr val="9DFFCB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6</Words>
  <Application>Microsoft Office PowerPoint</Application>
  <PresentationFormat>شاشة عريضة</PresentationFormat>
  <Paragraphs>2</Paragraphs>
  <Slides>4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5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4</vt:i4>
      </vt:variant>
    </vt:vector>
  </HeadingPairs>
  <TitlesOfParts>
    <vt:vector size="10" baseType="lpstr">
      <vt:lpstr>Arial</vt:lpstr>
      <vt:lpstr>Calibri</vt:lpstr>
      <vt:lpstr>GE SS Two Bold</vt:lpstr>
      <vt:lpstr>GE SS Two Light</vt:lpstr>
      <vt:lpstr>Helvetica Neue W23 for SKY Reg</vt:lpstr>
      <vt:lpstr>نسق Office</vt:lpstr>
      <vt:lpstr>عنوان العرض التقديمي </vt:lpstr>
      <vt:lpstr>عرض تقديمي في PowerPoint</vt:lpstr>
      <vt:lpstr>عرض تقديمي في PowerPoint</vt:lpstr>
      <vt:lpstr>عرض تقديمي في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سعد السهلي</dc:creator>
  <cp:lastModifiedBy>سعد السهلي</cp:lastModifiedBy>
  <cp:revision>6</cp:revision>
  <dcterms:created xsi:type="dcterms:W3CDTF">2024-02-17T05:19:04Z</dcterms:created>
  <dcterms:modified xsi:type="dcterms:W3CDTF">2024-03-03T16:24:38Z</dcterms:modified>
</cp:coreProperties>
</file>